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10" r:id="rId2"/>
  </p:sldMasterIdLst>
  <p:notesMasterIdLst>
    <p:notesMasterId r:id="rId12"/>
  </p:notesMasterIdLst>
  <p:handoutMasterIdLst>
    <p:handoutMasterId r:id="rId13"/>
  </p:handoutMasterIdLst>
  <p:sldIdLst>
    <p:sldId id="1482" r:id="rId3"/>
    <p:sldId id="1459" r:id="rId4"/>
    <p:sldId id="1464" r:id="rId5"/>
    <p:sldId id="1466" r:id="rId6"/>
    <p:sldId id="1457" r:id="rId7"/>
    <p:sldId id="1458" r:id="rId8"/>
    <p:sldId id="1447" r:id="rId9"/>
    <p:sldId id="1414" r:id="rId10"/>
    <p:sldId id="1484" r:id="rId11"/>
  </p:sldIdLst>
  <p:sldSz cx="12436475" cy="6994525"/>
  <p:notesSz cx="6858000" cy="9144000"/>
  <p:custDataLst>
    <p:tags r:id="rId14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0" name="Author" initials="A" lastIdx="0" clrIdx="1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B4568F-F83B-4B43-AC0E-645F29EE3E43}" v="8" dt="2021-04-01T19:54:56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2186" autoAdjust="0"/>
  </p:normalViewPr>
  <p:slideViewPr>
    <p:cSldViewPr>
      <p:cViewPr varScale="1">
        <p:scale>
          <a:sx n="77" d="100"/>
          <a:sy n="77" d="100"/>
        </p:scale>
        <p:origin x="691" y="58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4/1/2021 8:54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4/1/2021 8:53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4/1/2021 8:54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4/1/2021 8:54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4/1/2021 8:54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1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696913"/>
            <a:ext cx="7258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6322856"/>
            <a:ext cx="763654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38" y="6322856"/>
              <a:ext cx="763654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6322856"/>
            <a:ext cx="763654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6322856"/>
            <a:ext cx="763654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7D4634-E12D-4F3C-8848-E41C183EBE33}"/>
              </a:ext>
            </a:extLst>
          </p:cNvPr>
          <p:cNvGrpSpPr/>
          <p:nvPr userDrawn="1"/>
        </p:nvGrpSpPr>
        <p:grpSpPr>
          <a:xfrm>
            <a:off x="1" y="6240463"/>
            <a:ext cx="12436474" cy="754062"/>
            <a:chOff x="1" y="6240463"/>
            <a:chExt cx="12436474" cy="754062"/>
          </a:xfrm>
        </p:grpSpPr>
        <p:sp>
          <p:nvSpPr>
            <p:cNvPr id="8" name="Rectangle 7"/>
            <p:cNvSpPr/>
            <p:nvPr userDrawn="1"/>
          </p:nvSpPr>
          <p:spPr bwMode="auto">
            <a:xfrm>
              <a:off x="1" y="6240463"/>
              <a:ext cx="12436474" cy="75406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61022FB-F1AC-4578-B53E-77613F1EC93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38" y="6322856"/>
              <a:ext cx="763654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696913"/>
            <a:ext cx="7258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37" y="38117"/>
              <a:ext cx="763654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378" r:id="rId14"/>
    <p:sldLayoutId id="2147484249" r:id="rId15"/>
    <p:sldLayoutId id="2147484343" r:id="rId16"/>
    <p:sldLayoutId id="2147484344" r:id="rId17"/>
    <p:sldLayoutId id="2147484301" r:id="rId18"/>
    <p:sldLayoutId id="2147484252" r:id="rId19"/>
    <p:sldLayoutId id="2147484251" r:id="rId20"/>
    <p:sldLayoutId id="2147484254" r:id="rId21"/>
    <p:sldLayoutId id="2147484257" r:id="rId22"/>
    <p:sldLayoutId id="2147484377" r:id="rId23"/>
    <p:sldLayoutId id="2147484380" r:id="rId24"/>
    <p:sldLayoutId id="2147484258" r:id="rId25"/>
    <p:sldLayoutId id="2147484260" r:id="rId26"/>
    <p:sldLayoutId id="2147484299" r:id="rId27"/>
    <p:sldLayoutId id="2147484345" r:id="rId28"/>
    <p:sldLayoutId id="2147484263" r:id="rId29"/>
    <p:sldLayoutId id="2147484376" r:id="rId30"/>
    <p:sldLayoutId id="2147484381" r:id="rId3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ntk.ai/" TargetMode="External"/><Relationship Id="rId2" Type="http://schemas.openxmlformats.org/officeDocument/2006/relationships/hyperlink" Target="https://github.com/Azure/batch-shipyard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hannel9.msdn.com/Events/Build/2016" TargetMode="External"/><Relationship Id="rId4" Type="http://schemas.openxmlformats.org/officeDocument/2006/relationships/hyperlink" Target="https://channel9.msdn.com/events/Ignite/New-Zealand-2016/M215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6000" dirty="0"/>
              <a:t>&lt;Session Title&gt;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en-US" dirty="0"/>
              <a:t>&lt;Speakers&gt;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125199" cy="3447098"/>
          </a:xfrm>
        </p:spPr>
        <p:txBody>
          <a:bodyPr/>
          <a:lstStyle/>
          <a:p>
            <a:r>
              <a:rPr lang="en-US"/>
              <a:t>Subject A</a:t>
            </a:r>
          </a:p>
          <a:p>
            <a:r>
              <a:rPr lang="en-US"/>
              <a:t>Subject B</a:t>
            </a:r>
          </a:p>
          <a:p>
            <a:r>
              <a:rPr lang="en-US"/>
              <a:t>Subject C</a:t>
            </a:r>
          </a:p>
          <a:p>
            <a:endParaRPr lang="en-US"/>
          </a:p>
          <a:p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Subject A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181599" cy="1711238"/>
          </a:xfrm>
        </p:spPr>
        <p:txBody>
          <a:bodyPr/>
          <a:lstStyle/>
          <a:p>
            <a:r>
              <a:rPr lang="en-US" sz="3200"/>
              <a:t>Serverless</a:t>
            </a:r>
          </a:p>
          <a:p>
            <a:r>
              <a:rPr lang="en-US" sz="3200"/>
              <a:t>Event based</a:t>
            </a:r>
          </a:p>
          <a:p>
            <a:r>
              <a:rPr lang="en-US" sz="3200"/>
              <a:t>…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74637" y="982662"/>
            <a:ext cx="7467599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Reusable nanoservices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37" y="1722050"/>
            <a:ext cx="6207811" cy="38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Subject B</a:t>
            </a:r>
          </a:p>
        </p:txBody>
      </p:sp>
    </p:spTree>
    <p:extLst>
      <p:ext uri="{BB962C8B-B14F-4D97-AF65-F5344CB8AC3E}">
        <p14:creationId xmlns:p14="http://schemas.microsoft.com/office/powerpoint/2010/main" val="225392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344" b="9344"/>
          <a:stretch>
            <a:fillRect/>
          </a:stretch>
        </p:blipFill>
        <p:spPr>
          <a:xfrm>
            <a:off x="0" y="0"/>
            <a:ext cx="12449175" cy="6992938"/>
          </a:xfrm>
          <a:blipFill>
            <a:blip r:embed="rId3"/>
            <a:stretch>
              <a:fillRect/>
            </a:stretch>
          </a:blipFill>
        </p:spPr>
      </p:pic>
      <p:sp>
        <p:nvSpPr>
          <p:cNvPr id="4" name="Rectangle 3"/>
          <p:cNvSpPr/>
          <p:nvPr/>
        </p:nvSpPr>
        <p:spPr bwMode="auto">
          <a:xfrm>
            <a:off x="-1" y="-13854"/>
            <a:ext cx="5608638" cy="7020295"/>
          </a:xfrm>
          <a:prstGeom prst="rect">
            <a:avLst/>
          </a:prstGeom>
          <a:gradFill flip="none" rotWithShape="1">
            <a:gsLst>
              <a:gs pos="52000">
                <a:srgbClr val="000000"/>
              </a:gs>
              <a:gs pos="74000">
                <a:schemeClr val="bg2">
                  <a:lumMod val="10000"/>
                  <a:alpha val="73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-5563" y="974"/>
            <a:ext cx="3328200" cy="7005467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8000">
                <a:schemeClr val="bg2">
                  <a:lumMod val="10000"/>
                  <a:alpha val="73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3237" y="1241427"/>
            <a:ext cx="5257801" cy="2012859"/>
          </a:xfrm>
        </p:spPr>
        <p:txBody>
          <a:bodyPr/>
          <a:lstStyle/>
          <a:p>
            <a:r>
              <a:rPr lang="en-US" dirty="0"/>
              <a:t>Smart Refrigerator</a:t>
            </a:r>
          </a:p>
        </p:txBody>
      </p:sp>
      <p:pic>
        <p:nvPicPr>
          <p:cNvPr id="1026" name="Picture 2" descr="Liebher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90" y="3700306"/>
            <a:ext cx="2134959" cy="28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71955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NC-Instances</a:t>
            </a:r>
          </a:p>
        </p:txBody>
      </p:sp>
      <p:pic>
        <p:nvPicPr>
          <p:cNvPr id="8" name="Picture 2" descr="http://images.nvidia.com/content/tesla/images/tesla-3-qua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437" y="2659062"/>
            <a:ext cx="33051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74639" y="1613975"/>
          <a:ext cx="7543795" cy="4499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8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1418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j-lt"/>
                      </a:endParaRP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NC6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NC12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NC24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NC24r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Cores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6 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12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24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24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GPU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</a:t>
                      </a:r>
                      <a:r>
                        <a:rPr lang="en-US" sz="1600" baseline="0" dirty="0">
                          <a:latin typeface="+mj-lt"/>
                        </a:rPr>
                        <a:t> K80 GPU (1/2 Physical Card)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 K80 GPUs (1 Physical Card)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4 K80 GPUs (2 Physical Cards)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4 K80 GPUs (2 Physical Cards)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Memory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56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112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224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224 GB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Disk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~380 GB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~680 GB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~1.5 TB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~1.5 TB SSD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InfiniBand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57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r>
              <a:rPr lang="en-US" dirty="0"/>
              <a:t>Azure Batch Shipyard @ </a:t>
            </a:r>
            <a:r>
              <a:rPr lang="en-US" dirty="0">
                <a:hlinkClick r:id="rId2"/>
              </a:rPr>
              <a:t>https://github.com/Azure/batch-shipyard</a:t>
            </a:r>
            <a:r>
              <a:rPr lang="en-US" dirty="0"/>
              <a:t> </a:t>
            </a:r>
          </a:p>
          <a:p>
            <a:r>
              <a:rPr lang="en-US" dirty="0"/>
              <a:t>Cognitive toolkit @ </a:t>
            </a:r>
            <a:r>
              <a:rPr lang="en-US" dirty="0">
                <a:hlinkClick r:id="rId3"/>
              </a:rPr>
              <a:t>https://cntk.ai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Learn more about Azure N-Series on </a:t>
            </a:r>
            <a:r>
              <a:rPr lang="en-US" dirty="0">
                <a:hlinkClick r:id="rId4"/>
              </a:rPr>
              <a:t>Channel 9</a:t>
            </a:r>
            <a:endParaRPr lang="en-US" dirty="0"/>
          </a:p>
          <a:p>
            <a:pPr lvl="0"/>
            <a:r>
              <a:rPr lang="en-US" dirty="0"/>
              <a:t>Re-visit Connect on </a:t>
            </a:r>
            <a:r>
              <a:rPr lang="en-US" u="sng" dirty="0">
                <a:hlinkClick r:id="rId5"/>
              </a:rPr>
              <a:t>Channel 9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245</Words>
  <Application>Microsoft Office PowerPoint</Application>
  <PresentationFormat>Custom</PresentationFormat>
  <Paragraphs>64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&lt;Session Title&gt;</vt:lpstr>
      <vt:lpstr>Agenda</vt:lpstr>
      <vt:lpstr>Subject A</vt:lpstr>
      <vt:lpstr>Azure Functions</vt:lpstr>
      <vt:lpstr>Subject B</vt:lpstr>
      <vt:lpstr>Smart Refrigerator</vt:lpstr>
      <vt:lpstr>Azure NC-Instances</vt:lpstr>
      <vt:lpstr>Call to Action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2021-04-01T19:55:02Z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9b4df2-a4ff-4ad6-ad09-55666427b7dd_Enabled">
    <vt:lpwstr>True</vt:lpwstr>
  </property>
  <property fmtid="{D5CDD505-2E9C-101B-9397-08002B2CF9AE}" pid="3" name="MSIP_Label_d39b4df2-a4ff-4ad6-ad09-55666427b7dd_SiteId">
    <vt:lpwstr>f6673b7a-4e0a-44f1-8894-a3e601fc53d9</vt:lpwstr>
  </property>
  <property fmtid="{D5CDD505-2E9C-101B-9397-08002B2CF9AE}" pid="4" name="MSIP_Label_d39b4df2-a4ff-4ad6-ad09-55666427b7dd_Owner">
    <vt:lpwstr>davidj@intelequia.com</vt:lpwstr>
  </property>
  <property fmtid="{D5CDD505-2E9C-101B-9397-08002B2CF9AE}" pid="5" name="MSIP_Label_d39b4df2-a4ff-4ad6-ad09-55666427b7dd_SetDate">
    <vt:lpwstr>2020-04-14T09:58:42.3188909Z</vt:lpwstr>
  </property>
  <property fmtid="{D5CDD505-2E9C-101B-9397-08002B2CF9AE}" pid="6" name="MSIP_Label_d39b4df2-a4ff-4ad6-ad09-55666427b7dd_Name">
    <vt:lpwstr>General</vt:lpwstr>
  </property>
  <property fmtid="{D5CDD505-2E9C-101B-9397-08002B2CF9AE}" pid="7" name="MSIP_Label_d39b4df2-a4ff-4ad6-ad09-55666427b7dd_Application">
    <vt:lpwstr>Microsoft Azure Information Protection</vt:lpwstr>
  </property>
  <property fmtid="{D5CDD505-2E9C-101B-9397-08002B2CF9AE}" pid="8" name="MSIP_Label_d39b4df2-a4ff-4ad6-ad09-55666427b7dd_ActionId">
    <vt:lpwstr>27e947ca-97bb-4448-b67a-7f60e39eec59</vt:lpwstr>
  </property>
  <property fmtid="{D5CDD505-2E9C-101B-9397-08002B2CF9AE}" pid="9" name="MSIP_Label_d39b4df2-a4ff-4ad6-ad09-55666427b7dd_Extended_MSFT_Method">
    <vt:lpwstr>Automatic</vt:lpwstr>
  </property>
  <property fmtid="{D5CDD505-2E9C-101B-9397-08002B2CF9AE}" pid="10" name="Sensitivity">
    <vt:lpwstr>General</vt:lpwstr>
  </property>
</Properties>
</file>